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298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272" r:id="rId47"/>
    <p:sldId id="273" r:id="rId48"/>
    <p:sldId id="276" r:id="rId49"/>
    <p:sldId id="277" r:id="rId50"/>
    <p:sldId id="278" r:id="rId51"/>
    <p:sldId id="279" r:id="rId52"/>
    <p:sldId id="280" r:id="rId53"/>
    <p:sldId id="281" r:id="rId54"/>
    <p:sldId id="274" r:id="rId55"/>
    <p:sldId id="275" r:id="rId56"/>
    <p:sldId id="271" r:id="rId57"/>
    <p:sldId id="270" r:id="rId58"/>
    <p:sldId id="269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A4C35-FA54-4C4D-B392-96B62D210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D3C47-C779-4EE3-8B73-DD0589722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4B525-7CE5-48A1-AF3D-28AB5CCD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CF0E2-2541-4B83-AC41-7F191053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0D852-DE34-424A-B4BC-80CB905C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40458-1673-4F40-8A6A-86C10FB2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9A52A6-E179-46E3-BBE4-EA9DFC061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176F8-A17B-4507-8D14-E7A29E44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2325D-04A0-49D6-A063-8A314C154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1F5AF-BB6C-47E0-895F-8E6AF279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1BFAC0-D6DE-423E-B2CC-1EB8B2BA95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0407BD-A34B-40DD-9039-C982C4B3E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7BE06-FABA-4D31-BF1B-56B21122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708D9-2B2E-4721-9188-475F9751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F1C70-3785-4677-BBE2-86BD412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5257D-3A8D-4DB5-949B-CF0D6337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D2293-3772-4D1A-B536-4BC9DD24A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9AB1B-8A57-4AEE-8FEC-ECA73D60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BE987-183F-488C-9697-650D0E13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9EC2D-3D86-45D7-BCF1-C0AC6662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42A2D-24EF-4280-A441-C34C2A01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D47C3C-C485-401C-8641-A79D4AA13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42B10-C4BC-48BF-A5CC-76A41B5A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F3E3F-4A57-46FB-B839-B25B6FDB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69A628-FE82-49CE-BB03-0A0A008F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4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AF6C3-900E-4882-9407-4CB8A660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2F3A55-4BEE-42C2-B49A-5862A2F9C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664023-DE56-43E4-A0C2-D46E2C53B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D27FA-D1BE-4D47-BF3E-EFED096D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38E1B5-7EDF-4C5E-87D3-C46D7204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FDBA52-93B0-49A8-911A-88649691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54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BA71-0CC9-4C75-BFA0-94EDE79E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24EE01-42A6-459C-85F8-DEA18CEC8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A14800-A23D-4162-8ABD-39EABC740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ABF6A3-FE41-4901-B232-B1B7CB9DA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F9858E-CEAE-46B7-8583-A5B2F794B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470DD7-EB38-4CA4-BAB2-771E3E82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37A187-8E3F-42EB-B61B-64079A5D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FFEADF-F28E-426A-A0C2-8AB6EAD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1AFF9-5184-440B-9D21-C864D419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D6885C-F1FA-494F-AE1F-19B7D454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977F16-BB34-4F51-A5A5-E68CBF22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BC372-B475-438A-B145-A8F0A295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1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AADEF7-0A37-4732-A5FD-E816FE36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28F00-A704-4935-8273-8DB6BE76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6706F-B018-4762-A862-98F83B43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2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D466D-7C70-44B6-8649-00C93D63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1D86C-922D-4300-9714-18705A95A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C38BF-AC01-42E7-834E-6113D70B0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89615B-F8D5-40C8-8587-26DD0926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6FEF9D-FEDB-44E7-9763-78A04F45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DDCEF9-46BF-4FE6-8B04-18C4B5A2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507CC-8B89-4B40-AB20-5E9A42BF8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BB9622-8197-4D24-8479-8A1FDD7ED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19A90-DA1D-4470-8667-9345FC605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7B44CD-6B7E-4073-B76B-A3770A2A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D74F5-DF16-47F9-8E10-3F53E6C4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A3BE0-3D08-46A4-9B72-3872792EA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7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7F21D9-157A-4C1E-9326-AFCA4840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76D53-9139-41D9-A47E-A1DABD074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2766A-C084-4968-9CB5-FDFB6053F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6ABA3-530A-4106-9249-ED7505A1EA9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5FE6C-873D-4053-B2FC-A0B93DEE5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5DB5E-39E9-4218-9CF4-178801674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5F705-07E8-4257-83A8-BDB8D7F99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E96D8-438B-433E-BBBE-F1954B1D0F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196CE1-9834-4447-824A-6F375961F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B97F6-A58B-4542-870D-07C69564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33" y="981075"/>
            <a:ext cx="75723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F7774-981C-47FF-94B7-87E2FA22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76968-E497-4FD1-A739-17CF74319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9017AC-0DB7-414E-8D76-B7CE646B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876300"/>
            <a:ext cx="75247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63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D94FE-60CE-442B-B401-C31E0B64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99F87-B8B8-477E-813C-DFA500A1C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598090-E000-4E4A-8E75-537FAE5A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974808"/>
            <a:ext cx="74961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9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6BBAC-982B-4043-B809-449D86F2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3A5036-309F-4ACF-88D9-5C5A2D9F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BAE307-F3DB-4303-BD62-4C13244E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609600"/>
            <a:ext cx="84772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3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9226C-D03F-4E7A-9A8C-B41B2D01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C72D6-3455-4067-8BF5-02BE1821A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C84191-AC19-4F31-A908-FAD12E4A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661987"/>
            <a:ext cx="84486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8D828-8DC7-41D6-A7C8-6DDCE33A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99DB41-7B45-4BCD-9FE9-0D5E189C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671A6-990B-4F69-961C-E4C89A18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642937"/>
            <a:ext cx="84486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BA870-37D0-4502-B936-28F6ED919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44498-30DC-4D6F-942B-2D9987F2B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3236C-CA8A-477B-92B1-28423EE2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633412"/>
            <a:ext cx="84105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5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01C52-91B3-4E97-8830-1A6E4A7C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83E4A-85B3-400A-BCC2-88EDF8D60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3560D-91C9-4DD4-89FC-5B09EC09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668504"/>
            <a:ext cx="84201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8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9E238-DAC8-4BF8-95DF-14E9E0C7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C6B3DA-A966-4C2C-A929-66A017384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7008D-5621-4BB0-B912-AD32182F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695325"/>
            <a:ext cx="84201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6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96AC2-49CB-4D63-A819-2D5016F3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C6EC2-A0B7-4D1C-8C48-A39D3893E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D3673-1900-46CA-9BE4-44C80F74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66750"/>
            <a:ext cx="84582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98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ABE64-8EFE-4E81-9059-231C9387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A3CF-BB57-43FB-85F1-E1951818C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47683B-D532-4420-9978-3EC44052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61987"/>
            <a:ext cx="84582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4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6434C-88A3-4C74-BEC8-0B609C69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3F97B-E0A8-4320-B3D4-EE4620EF7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8C4CE7-A0EA-435D-970A-BCDCB8CF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933450"/>
            <a:ext cx="75342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1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E69A5-718B-4632-AD41-25FED313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E5CA7-DF1F-49DD-921D-4745337D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579EF3-F4F1-4599-B5E4-F96A25BA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666750"/>
            <a:ext cx="84677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65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B816D-A20A-4265-9EF4-6EC74278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5861E-806B-4A36-9827-04F442822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7BA9E-E3DD-426B-B3FD-BFB9496E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638175"/>
            <a:ext cx="84772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10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AFDC6-D376-45C8-B8F0-5AB6B038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4E7CC-4B9A-40CF-8C53-5408821D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200A55-69C4-423C-9F23-B31E0BFA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660483"/>
            <a:ext cx="84391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10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A0143-03C9-4CCD-8580-49C8F77E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09527-C40B-4AC2-ABA8-36FB5DA3A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0D18B-0C57-48A1-94D0-CB3B5519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642937"/>
            <a:ext cx="84391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7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06BC8-6326-42D9-A48D-05841E7F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6C150-F875-46AB-B252-C68FB0901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BF31C-9E8D-451F-9B0E-311E3CBA2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609600"/>
            <a:ext cx="84867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40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0E755-DE0B-4E9C-9F97-FB972C56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5348D3-906E-4C28-AD75-471DC65F4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7A717-3F7E-4F59-8370-BAF25C79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619125"/>
            <a:ext cx="84486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B0E7C-350B-445E-8683-E70E1887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C7746-C9CA-489B-B49C-7A013B9C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00AA2A-BC52-4BDC-80B3-120155D6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647700"/>
            <a:ext cx="84486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56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6CB1C-3385-4516-96C6-2252FCCB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A7E96-26C3-4BC0-A3AC-543629379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2E2281-5B6C-4E01-9982-7AFACB75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495425"/>
            <a:ext cx="84391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1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395A2-A452-4F2D-BD7A-6F6EEFFB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6D63C-A6E1-4164-B835-93CB25E1F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559E45-2A41-4721-B0E5-72561210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524000"/>
            <a:ext cx="8477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6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73A69-845E-4B81-ABF7-BDB6A2CE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BE0E4-E248-4B47-B39E-52E13E7C7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DC93A2-997D-45C7-A69B-AD5676EA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947862"/>
            <a:ext cx="84772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32C72-CABA-4144-9549-6B9FE7B3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87223-CCD0-4577-AEE8-F9F17287D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9938D8-9B38-4F51-BD1F-09BA3396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950996"/>
            <a:ext cx="75533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88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11622-000F-45A7-B136-53861BFC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645E5-2E7F-47BF-90B8-3F568DCA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17AAB-9C84-411D-8B8E-853D3E24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2681287"/>
            <a:ext cx="61722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55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19A25-EC40-4D66-A15E-574F09C6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A8C1B-F8EC-484C-9B20-825FF7E6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5F1616-43D6-4C79-B1F7-8CF78F1C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685800"/>
            <a:ext cx="83343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95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4E582-CA97-4029-9EB2-B0C79B34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EE4D6-A0B9-4262-9A57-245780A0C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C87CAC-0C50-40BD-88FA-71BEF97F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90" y="1257634"/>
            <a:ext cx="84582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5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9D3F0-2BB2-4F37-9E18-5D1E355C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14383D-ECE2-4B95-AA20-2D9DF300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8B457E-27DA-4BF6-AFBE-3CA1A07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966787"/>
            <a:ext cx="84105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1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D6635-23B8-4983-97B3-67F97B44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DC85B-F30A-47AF-84A1-349B04FFE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70422-7C38-4234-944D-06847D55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38175"/>
            <a:ext cx="84582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97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0356-A771-41B7-AF5C-D6CE8E01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934241-E0A4-488C-A99A-AA14CF25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B61F3D-920F-482C-9547-456C35AC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557212"/>
            <a:ext cx="84582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49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9915A-63BB-49EC-AAA5-96F73634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FC175-478C-4C16-B443-C6F0831B8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B58BA-6B97-468A-A409-E6509E35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00075"/>
            <a:ext cx="84582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01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48FD6-7BE6-457D-A88A-E9FEA9ED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0A300-BB7D-4A67-B68C-F2D62F02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BFC00-6A76-4222-A584-5E79C21A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642937"/>
            <a:ext cx="84391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4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24AF0-08AB-4700-8191-BB3F1479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8CD67-A448-417F-8A59-FA14E6D72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97A3B6-B2F2-490C-A8C4-6FAAA610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657225"/>
            <a:ext cx="84677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29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48396-4ADC-49F0-BAB2-17727633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AAAC9-99A1-4EE3-B84F-C9C5D4420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677179-E99D-49BB-9504-602C6618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681037"/>
            <a:ext cx="84963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3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71116-5EF1-4FD6-9C95-673EAFF1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A5D25-4099-4C29-85A7-CE8DA555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CB5C18-9E98-484B-A674-52539A5F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928687"/>
            <a:ext cx="75057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1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281FE-5CC0-4A46-AE13-D6D9266D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417CA-3C92-4FBA-AEF3-69710E16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F95DDB-E601-4DD8-9BE5-97EBA1C2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681037"/>
            <a:ext cx="84677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35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E278E-7CB4-4220-882A-3D0AF6DF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89026-7C4F-4C5F-A658-02F931F02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952EF-B165-40E1-A934-08E88C85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552450"/>
            <a:ext cx="84677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04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98695-70D2-4E64-9177-FC10A1DD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FA65A-3C03-4513-B0AC-FFC3A7E57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1E9807-52E7-4FEF-B6BF-388ACB14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685800"/>
            <a:ext cx="84677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16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98C8-0507-4925-9E09-6C114378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3DCFC9-ABA0-4211-BC3E-6435D553C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BF8646-43FC-4595-B091-4605E003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657225"/>
            <a:ext cx="84677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64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AE017-F85E-406F-AF79-77D50CB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46D71-6E6A-4A69-9CD4-5A638F3A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4B57D5-107D-47B4-B768-01FD1977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647700"/>
            <a:ext cx="84201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454DE-7071-49E0-A131-5CB8B089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D3C90-85DE-444A-B27D-1A04F2C33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8B08A-A2F3-4A30-8121-B7CF04B6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666750"/>
            <a:ext cx="84677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13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E7598-62F6-4EB5-BCDD-DD126B83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4052B-CF20-47AB-B740-1933710EE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12349F-5C02-4782-BEFF-BCBF7889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623887"/>
            <a:ext cx="84486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0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BAEB2-C6E0-4E79-BF84-BF5FA0AA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A7E7D6-6755-4D94-AB99-3030A0CC1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F7F4D9-E01C-4D9D-A2F4-1160B7BD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595312"/>
            <a:ext cx="84391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25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B36FF-071D-4D6D-A52F-32DDD74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7B9019-0665-4A57-B1B8-7FDE8B90A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A7562F-D731-41AE-91E5-D6F91668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70008"/>
            <a:ext cx="84582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7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CC7AB-4CE5-472B-9AE5-FCB9B722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3C35F8-70C0-49E1-917D-EA5F3D1CE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16C41C-BD1F-41AA-B07B-A76D6D3B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655721"/>
            <a:ext cx="84105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1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6BBC5-B0E2-4398-81FB-C6E549E5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E80B72-B994-43B9-B047-50C8981ED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2FB123-47CC-449F-BA18-E1B1400C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947737"/>
            <a:ext cx="75438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F8E65-7D95-4447-83DE-CE9A1308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B59E4-4DED-432B-AB5F-441EED900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B28EB-F676-46C1-8CDC-08407A9D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666750"/>
            <a:ext cx="84677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3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E5632-0770-47C1-A106-0E9B9D4B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B1692-B3CC-4264-834A-3A6C2494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CE56B6-2E3B-4E43-91E0-280C1F36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57225"/>
            <a:ext cx="84582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85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9CEC0-F3A5-4296-AC0C-BD3178E5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CC98B-5ADB-4A97-A3C8-A6BCEF02D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6CE2D-0E70-46F3-B4AE-B70C29EF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695325"/>
            <a:ext cx="84772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19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2727C-008F-4463-A851-E8FF57D3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85408-F40F-44EC-9251-AE0A45544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5A28E0-0EF6-444A-87A1-6125FFDC4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685800"/>
            <a:ext cx="84486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00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99B56-7C8D-46D2-B237-2097B759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221306-5232-4B1B-91EC-C9DE436A7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909C6A-B288-4B39-B2F4-5D5EC32F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838200"/>
            <a:ext cx="74866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80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24C39-F0B4-4A15-88EA-2C49BE90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6DECF3-FAF2-4114-A533-2598D16C0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80D82-8FAB-4E60-85FA-37C7D596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1" y="910973"/>
            <a:ext cx="7562850" cy="4924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EEF945-9042-49FE-8316-AA52BA72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069" y="910973"/>
            <a:ext cx="75152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35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C755A-DAE0-4D3B-9976-1BFD5CDD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22D75-C8F9-4E2D-B774-D69FAE789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CF682-6E7E-4C8B-A715-E3B49C61E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019175"/>
            <a:ext cx="75342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4E734-0CE6-490A-8654-D0E833E0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B37A5-B380-4C5F-A4D9-674B8F517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EC67D-10BF-41DD-B4DD-B6E1DAF9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981075"/>
            <a:ext cx="74961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03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E6855-2E90-4E95-97D8-F0E6CF50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5933F1-EA33-40CC-B846-3FB771053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C2F359-66A7-492D-837F-A9CDC6E1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004887"/>
            <a:ext cx="74866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8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FEC3-3353-44E6-9BE1-F0948D30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1F729-21F8-48A6-8883-0F4D06B5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DC614-997D-4400-A7A2-98964614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904875"/>
            <a:ext cx="75438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6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33ECA-F6C8-424B-99DE-BC9F5B7C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6E9E0-80A5-4A2A-BCF7-9294C1FC9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C1599-7D58-41B5-A508-8AD76A53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957262"/>
            <a:ext cx="75438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2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72F27-589F-4D8D-A92A-2B183D85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13162-2EFA-49BE-AEE3-0EE21C19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81BD6-E986-4F7B-A4E7-B4C4B8B4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804862"/>
            <a:ext cx="75533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5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5EC64-50AF-4900-AEEA-2CC9E562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E76E3-4870-4E9E-921B-8DABFC30F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922A45-500C-4A85-B04E-DB62953D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866775"/>
            <a:ext cx="75438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3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0</Words>
  <Application>Microsoft Office PowerPoint</Application>
  <PresentationFormat>와이드스크린</PresentationFormat>
  <Paragraphs>0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김은숙</dc:creator>
  <cp:lastModifiedBy>김은숙</cp:lastModifiedBy>
  <cp:revision>5</cp:revision>
  <dcterms:created xsi:type="dcterms:W3CDTF">2018-03-18T17:32:00Z</dcterms:created>
  <dcterms:modified xsi:type="dcterms:W3CDTF">2018-03-18T23:08:46Z</dcterms:modified>
</cp:coreProperties>
</file>